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CA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449" autoAdjust="0"/>
  </p:normalViewPr>
  <p:slideViewPr>
    <p:cSldViewPr snapToGrid="0">
      <p:cViewPr varScale="1">
        <p:scale>
          <a:sx n="85" d="100"/>
          <a:sy n="85" d="100"/>
        </p:scale>
        <p:origin x="34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F50DAE2-DAEC-FE53-F58E-E176D1AE09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2235201-8657-8893-C498-E326B81803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5BDC6DD-A796-9FB2-384F-ED1696C21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AFB84-E7E1-47AB-8FE5-65C40FEDDBAC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2F4B9A9-1128-AAC1-7B7A-0C90E7A48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151F011-7869-2A7A-E8F5-A240886D0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61918-82A0-4733-8FF5-6FE0ECD1E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726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71568C3-AA46-7DE3-F899-AF0B9F418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5365E2A2-F42F-7B5A-0C36-D3F28044F8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F15BFE1-6E1A-4ED8-ACF3-54958DF8D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AFB84-E7E1-47AB-8FE5-65C40FEDDBAC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6B5C5AC-C218-ADFD-0BD6-5D670BB0F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446B347-63D0-338C-11B7-4435F79DF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61918-82A0-4733-8FF5-6FE0ECD1E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323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877D6069-8EEF-CCC6-B859-2F22439ED0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9B3DCD6-CAA0-4D82-DAE9-9046D79EEF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84CB59B-3C73-53B6-8ADC-38FB0EDD9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AFB84-E7E1-47AB-8FE5-65C40FEDDBAC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D1AD0EB-1B2E-2D6A-ECCE-C66A02FF3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7E015FE-AB69-7F67-72FC-67BA18EA5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61918-82A0-4733-8FF5-6FE0ECD1E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562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6445A35-0651-5363-6A18-FB70E1369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AF7CAD9-F271-7CEC-257E-1DCF4801C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17EC009-6072-FD90-6FFF-46C52C06D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AFB84-E7E1-47AB-8FE5-65C40FEDDBAC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452F548-0A79-0A3A-917C-4F9D7D44D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4873FAF-5360-1729-C96B-4A8EF70C3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61918-82A0-4733-8FF5-6FE0ECD1E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090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F9267EA-448D-68A3-D49F-D049FC3A9F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6D54663-4E03-F112-AA18-A7DC385EBB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EBF72E4-117F-DC42-9A3B-DB5BF61BE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AFB84-E7E1-47AB-8FE5-65C40FEDDBAC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2FC9A8A-CC85-03D7-2650-5FA1EC869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F9C924B-255E-66E1-5282-4BB3C85F1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61918-82A0-4733-8FF5-6FE0ECD1E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555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0219798-959D-EDF9-C03D-9209EC8991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3A01A2D-A24B-21EF-09CF-AE00CFA330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C27CA93-16C6-823B-BA69-8A47EE22CD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A7AC1AF-864C-8645-1B32-248181AF7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AFB84-E7E1-47AB-8FE5-65C40FEDDBAC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E06DDD3-E69A-E01F-5F11-B0C8D2BA7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04A2DC0-AAAC-3A7C-0821-D2E9B5014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61918-82A0-4733-8FF5-6FE0ECD1E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908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3B34037-CBAA-726D-00DD-A6D11C39A5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BC630E9-332D-F121-2AD4-02FAC35E7B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B58C31F-3483-C6B1-B1A7-C57D9FFE9A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827EDC41-A358-508E-386B-BF463B20B2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AC753D1D-3342-F29A-0A60-4585AA3E04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EFF52370-583D-919C-A448-314FDD50F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AFB84-E7E1-47AB-8FE5-65C40FEDDBAC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EE277BEC-39FB-9EA2-3CED-A6C525B9E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2D5C2F4A-EB2F-7058-F97C-EDFC159B7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61918-82A0-4733-8FF5-6FE0ECD1E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559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257F1A6-02B7-1900-352E-8E534FBBC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B6DBC2F6-3367-5D41-9C7F-44A13BCE00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AFB84-E7E1-47AB-8FE5-65C40FEDDBAC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E57BA8B-5E48-406C-21CF-E4AB2FAE7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609DA20A-A965-21BD-F040-08B8F60CF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61918-82A0-4733-8FF5-6FE0ECD1E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433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189C38E-6353-7CDE-D38C-9F1261B9F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AFB84-E7E1-47AB-8FE5-65C40FEDDBAC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8406A9A9-DB7B-8196-C481-3070A1005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F434A9D-BFF6-C721-7C46-D1AC730D6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61918-82A0-4733-8FF5-6FE0ECD1E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853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89E0391-D429-DBF5-1946-E717FC63C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769E8F5-A267-1BE3-0218-A0E4B36FC6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115373F1-8616-6502-5B71-A747928409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A64097E-B1FA-B817-156A-E36B7FB44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AFB84-E7E1-47AB-8FE5-65C40FEDDBAC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798F762-D4CC-3DF6-0B22-6423E0807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0394B79-7BD9-934A-56FF-8D29AE0F1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61918-82A0-4733-8FF5-6FE0ECD1E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498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7134A32-8DEC-9E00-2FCF-7823851F11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B667C896-0EFC-CEB2-140C-BD6464EDD3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2EA15B0-53BD-084F-F80E-D9A8C51476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68A3A7F-668E-9C0D-BEB9-AB46A503E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AFB84-E7E1-47AB-8FE5-65C40FEDDBAC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830668F-6387-35B6-99BF-3872D0FCB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FEC2AD4-3120-9B3F-72D9-4E9F5F2A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61918-82A0-4733-8FF5-6FE0ECD1E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904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E7F1B3F7-DAFB-16E7-175F-BC1F126B3B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14D4DFD-1A3E-3986-B5E1-2C16B9930A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D3635E2-7E16-E3D7-1CFC-CED458EF70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EAFB84-E7E1-47AB-8FE5-65C40FEDDBAC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64B987B-4FE7-FE53-30B3-72757621F8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1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49E48C0-114B-7D65-34D0-F55642E0AC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661918-82A0-4733-8FF5-6FE0ECD1EA86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8F08FA2E-66AF-CF44-978F-AEB3BC794FE2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5401"/>
            <a:ext cx="790179" cy="59263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83C32540-6575-95F9-C68C-9F01603171B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 cstate="print">
            <a:clrChange>
              <a:clrFrom>
                <a:srgbClr val="F7F7F7"/>
              </a:clrFrom>
              <a:clrTo>
                <a:srgbClr val="F7F7F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192" t="26296" r="31920" b="27593"/>
          <a:stretch/>
        </p:blipFill>
        <p:spPr>
          <a:xfrm>
            <a:off x="790179" y="6234858"/>
            <a:ext cx="435414" cy="493720"/>
          </a:xfrm>
          <a:prstGeom prst="rect">
            <a:avLst/>
          </a:prstGeom>
          <a:ln>
            <a:noFill/>
          </a:ln>
          <a:effectLst/>
        </p:spPr>
      </p:pic>
      <p:sp>
        <p:nvSpPr>
          <p:cNvPr id="9" name="TextBox 3">
            <a:extLst>
              <a:ext uri="{FF2B5EF4-FFF2-40B4-BE49-F238E27FC236}">
                <a16:creationId xmlns:a16="http://schemas.microsoft.com/office/drawing/2014/main" xmlns="" id="{247F3D7C-65CC-6C39-9FF1-35E2C4729387}"/>
              </a:ext>
            </a:extLst>
          </p:cNvPr>
          <p:cNvSpPr txBox="1"/>
          <p:nvPr userDrawn="1"/>
        </p:nvSpPr>
        <p:spPr>
          <a:xfrm>
            <a:off x="3581401" y="230192"/>
            <a:ext cx="4011930" cy="7386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fa-IR" sz="2400" dirty="0" smtClean="0">
                <a:solidFill>
                  <a:srgbClr val="FFFF00"/>
                </a:solidFill>
                <a:latin typeface="IranNastaliq" panose="02020505000000020003" pitchFamily="18" charset="0"/>
                <a:cs typeface="IranNastaliq" panose="02020505000000020003" pitchFamily="18" charset="0"/>
              </a:rPr>
              <a:t>چهارمین</a:t>
            </a:r>
            <a:r>
              <a:rPr lang="fa-IR" sz="2400" dirty="0" smtClean="0">
                <a:solidFill>
                  <a:schemeClr val="bg1"/>
                </a:solidFill>
                <a:latin typeface="IranNastaliq" panose="02020505000000020003" pitchFamily="18" charset="0"/>
                <a:cs typeface="IranNastaliq" panose="02020505000000020003" pitchFamily="18" charset="0"/>
              </a:rPr>
              <a:t>  </a:t>
            </a:r>
            <a:r>
              <a:rPr lang="fa-IR" sz="2400" dirty="0">
                <a:solidFill>
                  <a:schemeClr val="bg1"/>
                </a:solidFill>
                <a:latin typeface="IranNastaliq" panose="02020505000000020003" pitchFamily="18" charset="0"/>
                <a:cs typeface="IranNastaliq" panose="02020505000000020003" pitchFamily="18" charset="0"/>
              </a:rPr>
              <a:t>رویداد تانا گیلان</a:t>
            </a:r>
          </a:p>
          <a:p>
            <a:pPr algn="ctr" rtl="1"/>
            <a:r>
              <a:rPr lang="fa-IR" sz="2400" b="1" dirty="0" smtClean="0">
                <a:solidFill>
                  <a:srgbClr val="FFFF00"/>
                </a:solidFill>
                <a:latin typeface="IranNastaliq" panose="02020505000000020003" pitchFamily="18" charset="0"/>
                <a:cs typeface="IranNastaliq" panose="02020505000000020003" pitchFamily="18" charset="0"/>
              </a:rPr>
              <a:t>(سلامت</a:t>
            </a:r>
            <a:r>
              <a:rPr lang="fa-IR" sz="2400" dirty="0" smtClean="0">
                <a:solidFill>
                  <a:schemeClr val="bg1"/>
                </a:solidFill>
                <a:latin typeface="IranNastaliq" panose="02020505000000020003" pitchFamily="18" charset="0"/>
                <a:cs typeface="IranNastaliq" panose="02020505000000020003" pitchFamily="18" charset="0"/>
              </a:rPr>
              <a:t>         </a:t>
            </a:r>
            <a:r>
              <a:rPr lang="fa-IR" sz="2400" b="1" dirty="0" smtClean="0">
                <a:solidFill>
                  <a:srgbClr val="FFFF00"/>
                </a:solidFill>
                <a:latin typeface="IranNastaliq" panose="02020505000000020003" pitchFamily="18" charset="0"/>
                <a:cs typeface="IranNastaliq" panose="02020505000000020003" pitchFamily="18" charset="0"/>
              </a:rPr>
              <a:t>هوشمند)</a:t>
            </a:r>
            <a:endParaRPr lang="fa-IR" sz="2400" b="1" dirty="0">
              <a:solidFill>
                <a:srgbClr val="FFFF00"/>
              </a:solidFill>
              <a:latin typeface="IranNastaliq" panose="02020505000000020003" pitchFamily="18" charset="0"/>
              <a:cs typeface="IranNastaliq" panose="020205050000000200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116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Relationship Id="rId9" Type="http://schemas.openxmlformats.org/officeDocument/2006/relationships/image" Target="../media/image7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83C32540-6575-95F9-C68C-9F01603171B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7F7F7"/>
              </a:clrFrom>
              <a:clrTo>
                <a:srgbClr val="F7F7F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192" t="26296" r="31920" b="27593"/>
          <a:stretch/>
        </p:blipFill>
        <p:spPr>
          <a:xfrm>
            <a:off x="790179" y="6234858"/>
            <a:ext cx="435414" cy="493720"/>
          </a:xfrm>
          <a:prstGeom prst="rect">
            <a:avLst/>
          </a:prstGeom>
          <a:ln>
            <a:noFill/>
          </a:ln>
          <a:effectLst/>
        </p:spPr>
      </p:pic>
      <p:sp>
        <p:nvSpPr>
          <p:cNvPr id="9" name="TextBox 3">
            <a:extLst>
              <a:ext uri="{FF2B5EF4-FFF2-40B4-BE49-F238E27FC236}">
                <a16:creationId xmlns:a16="http://schemas.microsoft.com/office/drawing/2014/main" xmlns="" id="{D67B8CC4-BB5F-5E94-1342-E83F1B30B44A}"/>
              </a:ext>
            </a:extLst>
          </p:cNvPr>
          <p:cNvSpPr txBox="1"/>
          <p:nvPr/>
        </p:nvSpPr>
        <p:spPr>
          <a:xfrm>
            <a:off x="6505731" y="2828687"/>
            <a:ext cx="5047095" cy="61555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rtl="1"/>
            <a:r>
              <a:rPr lang="fa-IR" sz="4000" spc="-109" dirty="0" smtClean="0">
                <a:solidFill>
                  <a:schemeClr val="bg1"/>
                </a:solidFill>
                <a:latin typeface="Aileron Heavy Bold"/>
                <a:cs typeface="B Titr" panose="00000700000000000000" pitchFamily="2" charset="-78"/>
              </a:rPr>
              <a:t>نام شرکت/تیم/ارائه دهنده:</a:t>
            </a:r>
            <a:endParaRPr lang="en-US" sz="4000" spc="-109" dirty="0">
              <a:solidFill>
                <a:schemeClr val="bg1"/>
              </a:solidFill>
              <a:latin typeface="Aileron Heavy Bold"/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01327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3">
            <a:extLst>
              <a:ext uri="{FF2B5EF4-FFF2-40B4-BE49-F238E27FC236}">
                <a16:creationId xmlns:a16="http://schemas.microsoft.com/office/drawing/2014/main" xmlns="" id="{D67B8CC4-BB5F-5E94-1342-E83F1B30B44A}"/>
              </a:ext>
            </a:extLst>
          </p:cNvPr>
          <p:cNvSpPr txBox="1"/>
          <p:nvPr/>
        </p:nvSpPr>
        <p:spPr>
          <a:xfrm>
            <a:off x="7210269" y="2828687"/>
            <a:ext cx="4342557" cy="61555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rtl="1"/>
            <a:r>
              <a:rPr lang="fa-IR" sz="4000" spc="-109" dirty="0">
                <a:solidFill>
                  <a:schemeClr val="bg1"/>
                </a:solidFill>
                <a:latin typeface="Aileron Heavy Bold"/>
                <a:cs typeface="B Titr" panose="00000700000000000000" pitchFamily="2" charset="-78"/>
              </a:rPr>
              <a:t>رویکردهای مهم </a:t>
            </a:r>
            <a:r>
              <a:rPr lang="fa-IR" sz="4000" spc="-109" dirty="0" smtClean="0">
                <a:solidFill>
                  <a:schemeClr val="bg1"/>
                </a:solidFill>
                <a:latin typeface="Aileron Heavy Bold"/>
                <a:cs typeface="B Titr" panose="00000700000000000000" pitchFamily="2" charset="-78"/>
              </a:rPr>
              <a:t>راهکار:</a:t>
            </a:r>
            <a:endParaRPr lang="en-US" sz="4000" spc="-109" dirty="0">
              <a:solidFill>
                <a:schemeClr val="bg1"/>
              </a:solidFill>
              <a:latin typeface="Aileron Heavy Bold"/>
              <a:cs typeface="B Titr" panose="00000700000000000000" pitchFamily="2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40D6F0AD-BD5A-DA01-C918-2E38C0735B71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767600" y="5478898"/>
            <a:ext cx="1249680" cy="124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9134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8F08FA2E-66AF-CF44-978F-AEB3BC794FE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5401"/>
            <a:ext cx="790179" cy="59263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83C32540-6575-95F9-C68C-9F01603171B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clrChange>
              <a:clrFrom>
                <a:srgbClr val="F7F7F7"/>
              </a:clrFrom>
              <a:clrTo>
                <a:srgbClr val="F7F7F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192" t="26296" r="31920" b="27593"/>
          <a:stretch/>
        </p:blipFill>
        <p:spPr>
          <a:xfrm>
            <a:off x="790179" y="6234858"/>
            <a:ext cx="435414" cy="493720"/>
          </a:xfrm>
          <a:prstGeom prst="rect">
            <a:avLst/>
          </a:prstGeom>
          <a:ln>
            <a:noFill/>
          </a:ln>
          <a:effectLst/>
        </p:spPr>
      </p:pic>
      <p:sp>
        <p:nvSpPr>
          <p:cNvPr id="9" name="TextBox 3">
            <a:extLst>
              <a:ext uri="{FF2B5EF4-FFF2-40B4-BE49-F238E27FC236}">
                <a16:creationId xmlns:a16="http://schemas.microsoft.com/office/drawing/2014/main" xmlns="" id="{D67B8CC4-BB5F-5E94-1342-E83F1B30B44A}"/>
              </a:ext>
            </a:extLst>
          </p:cNvPr>
          <p:cNvSpPr txBox="1"/>
          <p:nvPr/>
        </p:nvSpPr>
        <p:spPr>
          <a:xfrm>
            <a:off x="7593330" y="2828687"/>
            <a:ext cx="3959496" cy="61555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rtl="1"/>
            <a:r>
              <a:rPr lang="fa-IR" sz="4000" spc="-109" dirty="0">
                <a:solidFill>
                  <a:schemeClr val="bg1"/>
                </a:solidFill>
                <a:latin typeface="Aileron Heavy Bold"/>
                <a:cs typeface="B Titr" panose="00000700000000000000" pitchFamily="2" charset="-78"/>
              </a:rPr>
              <a:t>اعضای </a:t>
            </a:r>
            <a:r>
              <a:rPr lang="fa-IR" sz="4000" spc="-109" dirty="0" smtClean="0">
                <a:solidFill>
                  <a:schemeClr val="bg1"/>
                </a:solidFill>
                <a:latin typeface="Aileron Heavy Bold"/>
                <a:cs typeface="B Titr" panose="00000700000000000000" pitchFamily="2" charset="-78"/>
              </a:rPr>
              <a:t>تیم:</a:t>
            </a:r>
            <a:endParaRPr lang="en-US" sz="4000" spc="-109" dirty="0">
              <a:solidFill>
                <a:schemeClr val="bg1"/>
              </a:solidFill>
              <a:latin typeface="Aileron Heavy Bold"/>
              <a:cs typeface="B Titr" panose="00000700000000000000" pitchFamily="2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BB69AB31-4FAB-563F-340C-A1A1D4D6779D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645775" y="5396311"/>
            <a:ext cx="1268811" cy="1268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93644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3">
            <a:extLst>
              <a:ext uri="{FF2B5EF4-FFF2-40B4-BE49-F238E27FC236}">
                <a16:creationId xmlns:a16="http://schemas.microsoft.com/office/drawing/2014/main" xmlns="" id="{D67B8CC4-BB5F-5E94-1342-E83F1B30B44A}"/>
              </a:ext>
            </a:extLst>
          </p:cNvPr>
          <p:cNvSpPr txBox="1"/>
          <p:nvPr/>
        </p:nvSpPr>
        <p:spPr>
          <a:xfrm>
            <a:off x="7593330" y="2828687"/>
            <a:ext cx="3959496" cy="61555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rtl="1"/>
            <a:r>
              <a:rPr lang="fa-IR" sz="4000" spc="-109" dirty="0">
                <a:solidFill>
                  <a:schemeClr val="bg1"/>
                </a:solidFill>
                <a:latin typeface="Aileron Heavy Bold"/>
                <a:cs typeface="B Titr" panose="00000700000000000000" pitchFamily="2" charset="-78"/>
              </a:rPr>
              <a:t>مسیر پیش </a:t>
            </a:r>
            <a:r>
              <a:rPr lang="fa-IR" sz="4000" spc="-109" dirty="0" smtClean="0">
                <a:solidFill>
                  <a:schemeClr val="bg1"/>
                </a:solidFill>
                <a:latin typeface="Aileron Heavy Bold"/>
                <a:cs typeface="B Titr" panose="00000700000000000000" pitchFamily="2" charset="-78"/>
              </a:rPr>
              <a:t>رو:</a:t>
            </a:r>
            <a:endParaRPr lang="en-US" sz="4000" spc="-109" dirty="0">
              <a:solidFill>
                <a:schemeClr val="bg1"/>
              </a:solidFill>
              <a:latin typeface="Aileron Heavy Bold"/>
              <a:cs typeface="B Titr" panose="00000700000000000000" pitchFamily="2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8F716B8B-CC90-7FA9-C926-58E70CC272D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7F7F7"/>
              </a:clrFrom>
              <a:clrTo>
                <a:srgbClr val="F7F7F7">
                  <a:alpha val="0"/>
                </a:srgbClr>
              </a:clrTo>
            </a:clrChange>
          </a:blip>
          <a:srcRect l="15069" r="12364"/>
          <a:stretch/>
        </p:blipFill>
        <p:spPr>
          <a:xfrm>
            <a:off x="10856012" y="5545041"/>
            <a:ext cx="1393627" cy="1347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0572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3">
            <a:extLst>
              <a:ext uri="{FF2B5EF4-FFF2-40B4-BE49-F238E27FC236}">
                <a16:creationId xmlns:a16="http://schemas.microsoft.com/office/drawing/2014/main" xmlns="" id="{D67B8CC4-BB5F-5E94-1342-E83F1B30B44A}"/>
              </a:ext>
            </a:extLst>
          </p:cNvPr>
          <p:cNvSpPr txBox="1"/>
          <p:nvPr/>
        </p:nvSpPr>
        <p:spPr>
          <a:xfrm>
            <a:off x="2672511" y="2828687"/>
            <a:ext cx="8880315" cy="320087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rtl="1"/>
            <a:r>
              <a:rPr lang="fa-IR" sz="4000" spc="-109" dirty="0">
                <a:solidFill>
                  <a:schemeClr val="bg1"/>
                </a:solidFill>
                <a:latin typeface="Aileron Heavy Bold"/>
                <a:cs typeface="B Titr" panose="00000700000000000000" pitchFamily="2" charset="-78"/>
              </a:rPr>
              <a:t>اطلاعات </a:t>
            </a:r>
            <a:r>
              <a:rPr lang="fa-IR" sz="4000" spc="-109" dirty="0" smtClean="0">
                <a:solidFill>
                  <a:schemeClr val="bg1"/>
                </a:solidFill>
                <a:latin typeface="Aileron Heavy Bold"/>
                <a:cs typeface="B Titr" panose="00000700000000000000" pitchFamily="2" charset="-78"/>
              </a:rPr>
              <a:t>تماس:</a:t>
            </a:r>
          </a:p>
          <a:p>
            <a:pPr algn="ctr" rtl="1"/>
            <a:endParaRPr lang="fa-IR" sz="4000" spc="-109" dirty="0" smtClean="0">
              <a:solidFill>
                <a:schemeClr val="bg1"/>
              </a:solidFill>
              <a:latin typeface="Aileron Heavy Bold"/>
              <a:cs typeface="B Mitra" panose="00000400000000000000" pitchFamily="2" charset="-78"/>
            </a:endParaRPr>
          </a:p>
          <a:p>
            <a:pPr algn="ctr" rtl="1"/>
            <a:r>
              <a:rPr lang="fa-IR" sz="3200" spc="-109" dirty="0" smtClean="0">
                <a:solidFill>
                  <a:schemeClr val="bg1"/>
                </a:solidFill>
                <a:latin typeface="Aileron Heavy Bold"/>
                <a:cs typeface="B Mitra" panose="00000400000000000000" pitchFamily="2" charset="-78"/>
              </a:rPr>
              <a:t>نشانی محل کار: ......................................</a:t>
            </a:r>
          </a:p>
          <a:p>
            <a:pPr algn="ctr" rtl="1"/>
            <a:r>
              <a:rPr lang="fa-IR" sz="3200" spc="-109" dirty="0" smtClean="0">
                <a:solidFill>
                  <a:schemeClr val="bg1"/>
                </a:solidFill>
                <a:latin typeface="Aileron Heavy Bold"/>
                <a:cs typeface="B Mitra" panose="00000400000000000000" pitchFamily="2" charset="-78"/>
              </a:rPr>
              <a:t>تلفن همراه: ................................</a:t>
            </a:r>
          </a:p>
          <a:p>
            <a:pPr algn="ctr" rtl="1"/>
            <a:r>
              <a:rPr lang="fa-IR" sz="3200" spc="-109" dirty="0" smtClean="0">
                <a:solidFill>
                  <a:schemeClr val="bg1"/>
                </a:solidFill>
                <a:latin typeface="Aileron Heavy Bold"/>
                <a:cs typeface="B Mitra" panose="00000400000000000000" pitchFamily="2" charset="-78"/>
              </a:rPr>
              <a:t>تلفن ثابت: ......................................</a:t>
            </a:r>
          </a:p>
          <a:p>
            <a:pPr algn="ctr" rtl="1"/>
            <a:r>
              <a:rPr lang="fa-IR" sz="3200" spc="-109" dirty="0" smtClean="0">
                <a:solidFill>
                  <a:schemeClr val="bg1"/>
                </a:solidFill>
                <a:latin typeface="Aileron Heavy Bold"/>
                <a:cs typeface="B Mitra" panose="00000400000000000000" pitchFamily="2" charset="-78"/>
              </a:rPr>
              <a:t>رایانامه (ایمیل): ....................@.............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A2962108-81A1-F595-ACCE-BC0ADB30CB9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50000"/>
                    </a14:imgEffect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720459" y="5309352"/>
            <a:ext cx="1362723" cy="1419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372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8F08FA2E-66AF-CF44-978F-AEB3BC794FE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5401"/>
            <a:ext cx="790179" cy="59263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83C32540-6575-95F9-C68C-9F01603171B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clrChange>
              <a:clrFrom>
                <a:srgbClr val="F7F7F7"/>
              </a:clrFrom>
              <a:clrTo>
                <a:srgbClr val="F7F7F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192" t="26296" r="31920" b="27593"/>
          <a:stretch/>
        </p:blipFill>
        <p:spPr>
          <a:xfrm>
            <a:off x="790179" y="6234858"/>
            <a:ext cx="435414" cy="493720"/>
          </a:xfrm>
          <a:prstGeom prst="rect">
            <a:avLst/>
          </a:prstGeom>
          <a:ln>
            <a:noFill/>
          </a:ln>
          <a:effectLst/>
        </p:spPr>
      </p:pic>
      <p:sp>
        <p:nvSpPr>
          <p:cNvPr id="9" name="TextBox 3">
            <a:extLst>
              <a:ext uri="{FF2B5EF4-FFF2-40B4-BE49-F238E27FC236}">
                <a16:creationId xmlns:a16="http://schemas.microsoft.com/office/drawing/2014/main" xmlns="" id="{D67B8CC4-BB5F-5E94-1342-E83F1B30B44A}"/>
              </a:ext>
            </a:extLst>
          </p:cNvPr>
          <p:cNvSpPr txBox="1"/>
          <p:nvPr/>
        </p:nvSpPr>
        <p:spPr>
          <a:xfrm>
            <a:off x="7593330" y="2828687"/>
            <a:ext cx="3959496" cy="61555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rtl="1"/>
            <a:r>
              <a:rPr lang="fa-IR" sz="4000" spc="-109" dirty="0">
                <a:solidFill>
                  <a:schemeClr val="bg1"/>
                </a:solidFill>
                <a:latin typeface="Aileron Heavy Bold"/>
                <a:cs typeface="B Titr" panose="00000700000000000000" pitchFamily="2" charset="-78"/>
              </a:rPr>
              <a:t>نیاز یا </a:t>
            </a:r>
            <a:r>
              <a:rPr lang="fa-IR" sz="4000" spc="-109" dirty="0" smtClean="0">
                <a:solidFill>
                  <a:schemeClr val="bg1"/>
                </a:solidFill>
                <a:latin typeface="Aileron Heavy Bold"/>
                <a:cs typeface="B Titr" panose="00000700000000000000" pitchFamily="2" charset="-78"/>
              </a:rPr>
              <a:t>چالش:</a:t>
            </a:r>
            <a:endParaRPr lang="en-US" sz="4000" spc="-109" dirty="0">
              <a:solidFill>
                <a:schemeClr val="bg1"/>
              </a:solidFill>
              <a:latin typeface="Aileron Heavy Bold"/>
              <a:cs typeface="B Titr" panose="00000700000000000000" pitchFamily="2" charset="-78"/>
            </a:endParaRPr>
          </a:p>
        </p:txBody>
      </p:sp>
      <p:pic>
        <p:nvPicPr>
          <p:cNvPr id="2" name="Picture 10">
            <a:extLst>
              <a:ext uri="{FF2B5EF4-FFF2-40B4-BE49-F238E27FC236}">
                <a16:creationId xmlns:a16="http://schemas.microsoft.com/office/drawing/2014/main" xmlns="" id="{A07E645D-3B65-EB3F-3CF1-C87F35DEE6F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>
          <a:xfrm>
            <a:off x="10935775" y="5795309"/>
            <a:ext cx="995877" cy="926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5754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8F08FA2E-66AF-CF44-978F-AEB3BC794FE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5401"/>
            <a:ext cx="790179" cy="59263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83C32540-6575-95F9-C68C-9F01603171B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clrChange>
              <a:clrFrom>
                <a:srgbClr val="F7F7F7"/>
              </a:clrFrom>
              <a:clrTo>
                <a:srgbClr val="F7F7F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192" t="26296" r="31920" b="27593"/>
          <a:stretch/>
        </p:blipFill>
        <p:spPr>
          <a:xfrm>
            <a:off x="790179" y="6234858"/>
            <a:ext cx="435414" cy="493720"/>
          </a:xfrm>
          <a:prstGeom prst="rect">
            <a:avLst/>
          </a:prstGeom>
          <a:ln>
            <a:noFill/>
          </a:ln>
          <a:effectLst/>
        </p:spPr>
      </p:pic>
      <p:sp>
        <p:nvSpPr>
          <p:cNvPr id="9" name="TextBox 3">
            <a:extLst>
              <a:ext uri="{FF2B5EF4-FFF2-40B4-BE49-F238E27FC236}">
                <a16:creationId xmlns:a16="http://schemas.microsoft.com/office/drawing/2014/main" xmlns="" id="{D67B8CC4-BB5F-5E94-1342-E83F1B30B44A}"/>
              </a:ext>
            </a:extLst>
          </p:cNvPr>
          <p:cNvSpPr txBox="1"/>
          <p:nvPr/>
        </p:nvSpPr>
        <p:spPr>
          <a:xfrm>
            <a:off x="7593330" y="2828687"/>
            <a:ext cx="3959496" cy="61555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rtl="1"/>
            <a:r>
              <a:rPr lang="fa-IR" sz="4000" spc="-109" dirty="0" smtClean="0">
                <a:solidFill>
                  <a:schemeClr val="bg1"/>
                </a:solidFill>
                <a:latin typeface="Aileron Heavy Bold"/>
                <a:cs typeface="B Titr" panose="00000700000000000000" pitchFamily="2" charset="-78"/>
              </a:rPr>
              <a:t>عنوان راهکار:</a:t>
            </a:r>
            <a:endParaRPr lang="en-US" sz="4000" spc="-109" dirty="0">
              <a:solidFill>
                <a:schemeClr val="bg1"/>
              </a:solidFill>
              <a:latin typeface="Aileron Heavy Bold"/>
              <a:cs typeface="B Titr" panose="00000700000000000000" pitchFamily="2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F4AC4FB6-46CC-86FC-4800-689B8580DF42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968577" y="5593384"/>
            <a:ext cx="993774" cy="993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0851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8F08FA2E-66AF-CF44-978F-AEB3BC794FE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5401"/>
            <a:ext cx="790179" cy="59263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83C32540-6575-95F9-C68C-9F01603171B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clrChange>
              <a:clrFrom>
                <a:srgbClr val="F7F7F7"/>
              </a:clrFrom>
              <a:clrTo>
                <a:srgbClr val="F7F7F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192" t="26296" r="31920" b="27593"/>
          <a:stretch/>
        </p:blipFill>
        <p:spPr>
          <a:xfrm>
            <a:off x="790179" y="6234858"/>
            <a:ext cx="435414" cy="493720"/>
          </a:xfrm>
          <a:prstGeom prst="rect">
            <a:avLst/>
          </a:prstGeom>
          <a:ln>
            <a:noFill/>
          </a:ln>
          <a:effectLst/>
        </p:spPr>
      </p:pic>
      <p:sp>
        <p:nvSpPr>
          <p:cNvPr id="9" name="TextBox 3">
            <a:extLst>
              <a:ext uri="{FF2B5EF4-FFF2-40B4-BE49-F238E27FC236}">
                <a16:creationId xmlns:a16="http://schemas.microsoft.com/office/drawing/2014/main" xmlns="" id="{D67B8CC4-BB5F-5E94-1342-E83F1B30B44A}"/>
              </a:ext>
            </a:extLst>
          </p:cNvPr>
          <p:cNvSpPr txBox="1"/>
          <p:nvPr/>
        </p:nvSpPr>
        <p:spPr>
          <a:xfrm>
            <a:off x="7593330" y="2828687"/>
            <a:ext cx="3959496" cy="61555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rtl="1"/>
            <a:r>
              <a:rPr lang="fa-IR" sz="4000" spc="-109" dirty="0">
                <a:solidFill>
                  <a:schemeClr val="bg1"/>
                </a:solidFill>
                <a:latin typeface="Aileron Heavy Bold"/>
                <a:cs typeface="B Titr" panose="00000700000000000000" pitchFamily="2" charset="-78"/>
              </a:rPr>
              <a:t>شرح </a:t>
            </a:r>
            <a:r>
              <a:rPr lang="fa-IR" sz="4000" spc="-109" dirty="0" smtClean="0">
                <a:solidFill>
                  <a:schemeClr val="bg1"/>
                </a:solidFill>
                <a:latin typeface="Aileron Heavy Bold"/>
                <a:cs typeface="B Titr" panose="00000700000000000000" pitchFamily="2" charset="-78"/>
              </a:rPr>
              <a:t>راهکار:</a:t>
            </a:r>
            <a:endParaRPr lang="en-US" sz="4000" spc="-109" dirty="0">
              <a:solidFill>
                <a:schemeClr val="bg1"/>
              </a:solidFill>
              <a:latin typeface="Aileron Heavy Bold"/>
              <a:cs typeface="B Titr" panose="00000700000000000000" pitchFamily="2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04BEB489-7681-0C20-2D2C-035BE6FC2E07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833100" y="5434011"/>
            <a:ext cx="1104900" cy="1104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15907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3">
            <a:extLst>
              <a:ext uri="{FF2B5EF4-FFF2-40B4-BE49-F238E27FC236}">
                <a16:creationId xmlns:a16="http://schemas.microsoft.com/office/drawing/2014/main" xmlns="" id="{D67B8CC4-BB5F-5E94-1342-E83F1B30B44A}"/>
              </a:ext>
            </a:extLst>
          </p:cNvPr>
          <p:cNvSpPr txBox="1"/>
          <p:nvPr/>
        </p:nvSpPr>
        <p:spPr>
          <a:xfrm>
            <a:off x="5974080" y="2828687"/>
            <a:ext cx="5578746" cy="61555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rtl="1"/>
            <a:r>
              <a:rPr lang="fa-IR" sz="4000" spc="-109" dirty="0">
                <a:solidFill>
                  <a:schemeClr val="bg1"/>
                </a:solidFill>
                <a:latin typeface="Aileron Heavy Bold"/>
                <a:cs typeface="B Titr" panose="00000700000000000000" pitchFamily="2" charset="-78"/>
              </a:rPr>
              <a:t>زمان بندی ارائه </a:t>
            </a:r>
            <a:r>
              <a:rPr lang="fa-IR" sz="4000" spc="-109" dirty="0" smtClean="0">
                <a:solidFill>
                  <a:schemeClr val="bg1"/>
                </a:solidFill>
                <a:latin typeface="Aileron Heavy Bold"/>
                <a:cs typeface="B Titr" panose="00000700000000000000" pitchFamily="2" charset="-78"/>
              </a:rPr>
              <a:t>خدمت/محصول:</a:t>
            </a:r>
            <a:endParaRPr lang="en-US" sz="4000" spc="-109" dirty="0">
              <a:solidFill>
                <a:schemeClr val="bg1"/>
              </a:solidFill>
              <a:latin typeface="Aileron Heavy Bold"/>
              <a:cs typeface="B Titr" panose="00000700000000000000" pitchFamily="2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C9938915-6576-9B17-6310-3651D0F1CDD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7F7F7"/>
              </a:clrFrom>
              <a:clrTo>
                <a:srgbClr val="F7F7F7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669587" y="5460076"/>
            <a:ext cx="1133662" cy="1261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48630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3">
            <a:extLst>
              <a:ext uri="{FF2B5EF4-FFF2-40B4-BE49-F238E27FC236}">
                <a16:creationId xmlns:a16="http://schemas.microsoft.com/office/drawing/2014/main" xmlns="" id="{D67B8CC4-BB5F-5E94-1342-E83F1B30B44A}"/>
              </a:ext>
            </a:extLst>
          </p:cNvPr>
          <p:cNvSpPr txBox="1"/>
          <p:nvPr/>
        </p:nvSpPr>
        <p:spPr>
          <a:xfrm>
            <a:off x="7593330" y="2828687"/>
            <a:ext cx="3959496" cy="61555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rtl="1"/>
            <a:r>
              <a:rPr lang="fa-IR" sz="4000" spc="-109" dirty="0">
                <a:solidFill>
                  <a:schemeClr val="bg1"/>
                </a:solidFill>
                <a:latin typeface="Aileron Heavy Bold"/>
                <a:cs typeface="B Titr" panose="00000700000000000000" pitchFamily="2" charset="-78"/>
              </a:rPr>
              <a:t>بازار </a:t>
            </a:r>
            <a:r>
              <a:rPr lang="fa-IR" sz="4000" spc="-109" dirty="0" smtClean="0">
                <a:solidFill>
                  <a:schemeClr val="bg1"/>
                </a:solidFill>
                <a:latin typeface="Aileron Heavy Bold"/>
                <a:cs typeface="B Titr" panose="00000700000000000000" pitchFamily="2" charset="-78"/>
              </a:rPr>
              <a:t>هدف:</a:t>
            </a:r>
            <a:endParaRPr lang="en-US" sz="4000" spc="-109" dirty="0">
              <a:solidFill>
                <a:schemeClr val="bg1"/>
              </a:solidFill>
              <a:latin typeface="Aileron Heavy Bold"/>
              <a:cs typeface="B Titr" panose="00000700000000000000" pitchFamily="2" charset="-78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E00F972E-4B62-1A21-A8CF-3D919E2CA7F2}"/>
              </a:ext>
            </a:extLst>
          </p:cNvPr>
          <p:cNvGrpSpPr/>
          <p:nvPr/>
        </p:nvGrpSpPr>
        <p:grpSpPr>
          <a:xfrm>
            <a:off x="10614024" y="5321300"/>
            <a:ext cx="1273176" cy="1246921"/>
            <a:chOff x="571855" y="3000212"/>
            <a:chExt cx="1719718" cy="1674399"/>
          </a:xfrm>
        </p:grpSpPr>
        <p:sp>
          <p:nvSpPr>
            <p:cNvPr id="3" name="Freeform 124">
              <a:extLst>
                <a:ext uri="{FF2B5EF4-FFF2-40B4-BE49-F238E27FC236}">
                  <a16:creationId xmlns:a16="http://schemas.microsoft.com/office/drawing/2014/main" xmlns="" id="{0AD5BD61-D483-5FE1-5695-4ED612D7872D}"/>
                </a:ext>
              </a:extLst>
            </p:cNvPr>
            <p:cNvSpPr/>
            <p:nvPr/>
          </p:nvSpPr>
          <p:spPr>
            <a:xfrm>
              <a:off x="571855" y="3000212"/>
              <a:ext cx="1719718" cy="1674399"/>
            </a:xfrm>
            <a:custGeom>
              <a:avLst/>
              <a:gdLst>
                <a:gd name="connsiteX0" fmla="*/ 952293 w 1904582"/>
                <a:gd name="connsiteY0" fmla="*/ 271496 h 1893438"/>
                <a:gd name="connsiteX1" fmla="*/ 283755 w 1904582"/>
                <a:gd name="connsiteY1" fmla="*/ 946720 h 1893438"/>
                <a:gd name="connsiteX2" fmla="*/ 952293 w 1904582"/>
                <a:gd name="connsiteY2" fmla="*/ 1621944 h 1893438"/>
                <a:gd name="connsiteX3" fmla="*/ 1620831 w 1904582"/>
                <a:gd name="connsiteY3" fmla="*/ 946720 h 1893438"/>
                <a:gd name="connsiteX4" fmla="*/ 952293 w 1904582"/>
                <a:gd name="connsiteY4" fmla="*/ 271496 h 1893438"/>
                <a:gd name="connsiteX5" fmla="*/ 850486 w 1904582"/>
                <a:gd name="connsiteY5" fmla="*/ 0 h 1893438"/>
                <a:gd name="connsiteX6" fmla="*/ 1052148 w 1904582"/>
                <a:gd name="connsiteY6" fmla="*/ 0 h 1893438"/>
                <a:gd name="connsiteX7" fmla="*/ 1100858 w 1904582"/>
                <a:gd name="connsiteY7" fmla="*/ 181338 h 1893438"/>
                <a:gd name="connsiteX8" fmla="*/ 1209970 w 1904582"/>
                <a:gd name="connsiteY8" fmla="*/ 208345 h 1893438"/>
                <a:gd name="connsiteX9" fmla="*/ 1339540 w 1904582"/>
                <a:gd name="connsiteY9" fmla="*/ 80059 h 1893438"/>
                <a:gd name="connsiteX10" fmla="*/ 1515872 w 1904582"/>
                <a:gd name="connsiteY10" fmla="*/ 181338 h 1893438"/>
                <a:gd name="connsiteX11" fmla="*/ 1464239 w 1904582"/>
                <a:gd name="connsiteY11" fmla="*/ 355924 h 1893438"/>
                <a:gd name="connsiteX12" fmla="*/ 1545098 w 1904582"/>
                <a:gd name="connsiteY12" fmla="*/ 435018 h 1893438"/>
                <a:gd name="connsiteX13" fmla="*/ 1721431 w 1904582"/>
                <a:gd name="connsiteY13" fmla="*/ 393542 h 1893438"/>
                <a:gd name="connsiteX14" fmla="*/ 1827493 w 1904582"/>
                <a:gd name="connsiteY14" fmla="*/ 565767 h 1893438"/>
                <a:gd name="connsiteX15" fmla="*/ 1699024 w 1904582"/>
                <a:gd name="connsiteY15" fmla="*/ 684839 h 1893438"/>
                <a:gd name="connsiteX16" fmla="*/ 1729224 w 1904582"/>
                <a:gd name="connsiteY16" fmla="*/ 800587 h 1893438"/>
                <a:gd name="connsiteX17" fmla="*/ 1903607 w 1904582"/>
                <a:gd name="connsiteY17" fmla="*/ 845923 h 1893438"/>
                <a:gd name="connsiteX18" fmla="*/ 1904582 w 1904582"/>
                <a:gd name="connsiteY18" fmla="*/ 1046551 h 1893438"/>
                <a:gd name="connsiteX19" fmla="*/ 1725327 w 1904582"/>
                <a:gd name="connsiteY19" fmla="*/ 1090920 h 1893438"/>
                <a:gd name="connsiteX20" fmla="*/ 1698050 w 1904582"/>
                <a:gd name="connsiteY20" fmla="*/ 1202810 h 1893438"/>
                <a:gd name="connsiteX21" fmla="*/ 1823723 w 1904582"/>
                <a:gd name="connsiteY21" fmla="*/ 1331097 h 1893438"/>
                <a:gd name="connsiteX22" fmla="*/ 1727275 w 1904582"/>
                <a:gd name="connsiteY22" fmla="*/ 1507613 h 1893438"/>
                <a:gd name="connsiteX23" fmla="*/ 1549969 w 1904582"/>
                <a:gd name="connsiteY23" fmla="*/ 1453596 h 1893438"/>
                <a:gd name="connsiteX24" fmla="*/ 1464239 w 1904582"/>
                <a:gd name="connsiteY24" fmla="*/ 1537514 h 1893438"/>
                <a:gd name="connsiteX25" fmla="*/ 1511975 w 1904582"/>
                <a:gd name="connsiteY25" fmla="*/ 1710171 h 1893438"/>
                <a:gd name="connsiteX26" fmla="*/ 1346359 w 1904582"/>
                <a:gd name="connsiteY26" fmla="*/ 1814343 h 1893438"/>
                <a:gd name="connsiteX27" fmla="*/ 1215816 w 1904582"/>
                <a:gd name="connsiteY27" fmla="*/ 1685092 h 1893438"/>
                <a:gd name="connsiteX28" fmla="*/ 1097936 w 1904582"/>
                <a:gd name="connsiteY28" fmla="*/ 1714994 h 1893438"/>
                <a:gd name="connsiteX29" fmla="*/ 1051173 w 1904582"/>
                <a:gd name="connsiteY29" fmla="*/ 1893437 h 1893438"/>
                <a:gd name="connsiteX30" fmla="*/ 854383 w 1904582"/>
                <a:gd name="connsiteY30" fmla="*/ 1893438 h 1893438"/>
                <a:gd name="connsiteX31" fmla="*/ 801775 w 1904582"/>
                <a:gd name="connsiteY31" fmla="*/ 1709206 h 1893438"/>
                <a:gd name="connsiteX32" fmla="*/ 689741 w 1904582"/>
                <a:gd name="connsiteY32" fmla="*/ 1680269 h 1893438"/>
                <a:gd name="connsiteX33" fmla="*/ 566017 w 1904582"/>
                <a:gd name="connsiteY33" fmla="*/ 1804698 h 1893438"/>
                <a:gd name="connsiteX34" fmla="*/ 395530 w 1904582"/>
                <a:gd name="connsiteY34" fmla="*/ 1707277 h 1893438"/>
                <a:gd name="connsiteX35" fmla="*/ 440343 w 1904582"/>
                <a:gd name="connsiteY35" fmla="*/ 1538479 h 1893438"/>
                <a:gd name="connsiteX36" fmla="*/ 348768 w 1904582"/>
                <a:gd name="connsiteY36" fmla="*/ 1453597 h 1893438"/>
                <a:gd name="connsiteX37" fmla="*/ 185100 w 1904582"/>
                <a:gd name="connsiteY37" fmla="*/ 1500861 h 1893438"/>
                <a:gd name="connsiteX38" fmla="*/ 78912 w 1904582"/>
                <a:gd name="connsiteY38" fmla="*/ 1330133 h 1893438"/>
                <a:gd name="connsiteX39" fmla="*/ 203611 w 1904582"/>
                <a:gd name="connsiteY39" fmla="*/ 1205705 h 1893438"/>
                <a:gd name="connsiteX40" fmla="*/ 177377 w 1904582"/>
                <a:gd name="connsiteY40" fmla="*/ 1087540 h 1893438"/>
                <a:gd name="connsiteX41" fmla="*/ 0 w 1904582"/>
                <a:gd name="connsiteY41" fmla="*/ 1053304 h 1893438"/>
                <a:gd name="connsiteX42" fmla="*/ 974 w 1904582"/>
                <a:gd name="connsiteY42" fmla="*/ 850745 h 1893438"/>
                <a:gd name="connsiteX43" fmla="*/ 171461 w 1904582"/>
                <a:gd name="connsiteY43" fmla="*/ 806375 h 1893438"/>
                <a:gd name="connsiteX44" fmla="*/ 198740 w 1904582"/>
                <a:gd name="connsiteY44" fmla="*/ 681946 h 1893438"/>
                <a:gd name="connsiteX45" fmla="*/ 74040 w 1904582"/>
                <a:gd name="connsiteY45" fmla="*/ 563305 h 1893438"/>
                <a:gd name="connsiteX46" fmla="*/ 176332 w 1904582"/>
                <a:gd name="connsiteY46" fmla="*/ 391613 h 1893438"/>
                <a:gd name="connsiteX47" fmla="*/ 355587 w 1904582"/>
                <a:gd name="connsiteY47" fmla="*/ 436947 h 1893438"/>
                <a:gd name="connsiteX48" fmla="*/ 437420 w 1904582"/>
                <a:gd name="connsiteY48" fmla="*/ 355924 h 1893438"/>
                <a:gd name="connsiteX49" fmla="*/ 386761 w 1904582"/>
                <a:gd name="connsiteY49" fmla="*/ 181337 h 1893438"/>
                <a:gd name="connsiteX50" fmla="*/ 563094 w 1904582"/>
                <a:gd name="connsiteY50" fmla="*/ 76200 h 1893438"/>
                <a:gd name="connsiteX51" fmla="*/ 694611 w 1904582"/>
                <a:gd name="connsiteY51" fmla="*/ 206795 h 1893438"/>
                <a:gd name="connsiteX52" fmla="*/ 809569 w 1904582"/>
                <a:gd name="connsiteY52" fmla="*/ 171692 h 1893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</a:cxnLst>
              <a:rect l="l" t="t" r="r" b="b"/>
              <a:pathLst>
                <a:path w="1904582" h="1893438">
                  <a:moveTo>
                    <a:pt x="952293" y="271496"/>
                  </a:moveTo>
                  <a:cubicBezTo>
                    <a:pt x="583070" y="271496"/>
                    <a:pt x="283755" y="573804"/>
                    <a:pt x="283755" y="946720"/>
                  </a:cubicBezTo>
                  <a:cubicBezTo>
                    <a:pt x="283755" y="1319636"/>
                    <a:pt x="583070" y="1621944"/>
                    <a:pt x="952293" y="1621944"/>
                  </a:cubicBezTo>
                  <a:cubicBezTo>
                    <a:pt x="1321516" y="1621944"/>
                    <a:pt x="1620831" y="1319636"/>
                    <a:pt x="1620831" y="946720"/>
                  </a:cubicBezTo>
                  <a:cubicBezTo>
                    <a:pt x="1620831" y="573804"/>
                    <a:pt x="1321516" y="271496"/>
                    <a:pt x="952293" y="271496"/>
                  </a:cubicBezTo>
                  <a:close/>
                  <a:moveTo>
                    <a:pt x="850486" y="0"/>
                  </a:moveTo>
                  <a:lnTo>
                    <a:pt x="1052148" y="0"/>
                  </a:lnTo>
                  <a:cubicBezTo>
                    <a:pt x="1082673" y="113819"/>
                    <a:pt x="1083972" y="120570"/>
                    <a:pt x="1100858" y="181338"/>
                  </a:cubicBezTo>
                  <a:cubicBezTo>
                    <a:pt x="1181717" y="201594"/>
                    <a:pt x="1134956" y="189054"/>
                    <a:pt x="1209970" y="208345"/>
                  </a:cubicBezTo>
                  <a:lnTo>
                    <a:pt x="1339540" y="80059"/>
                  </a:lnTo>
                  <a:lnTo>
                    <a:pt x="1515872" y="181338"/>
                  </a:lnTo>
                  <a:lnTo>
                    <a:pt x="1464239" y="355924"/>
                  </a:lnTo>
                  <a:cubicBezTo>
                    <a:pt x="1496713" y="387754"/>
                    <a:pt x="1490218" y="382931"/>
                    <a:pt x="1545098" y="435018"/>
                  </a:cubicBezTo>
                  <a:cubicBezTo>
                    <a:pt x="1578221" y="426980"/>
                    <a:pt x="1637648" y="415084"/>
                    <a:pt x="1721431" y="393542"/>
                  </a:cubicBezTo>
                  <a:cubicBezTo>
                    <a:pt x="1746273" y="432125"/>
                    <a:pt x="1782029" y="500498"/>
                    <a:pt x="1827493" y="565767"/>
                  </a:cubicBezTo>
                  <a:lnTo>
                    <a:pt x="1699024" y="684839"/>
                  </a:lnTo>
                  <a:cubicBezTo>
                    <a:pt x="1711039" y="726636"/>
                    <a:pt x="1719969" y="767148"/>
                    <a:pt x="1729224" y="800587"/>
                  </a:cubicBezTo>
                  <a:cubicBezTo>
                    <a:pt x="1778422" y="815699"/>
                    <a:pt x="1843531" y="832901"/>
                    <a:pt x="1903607" y="845923"/>
                  </a:cubicBezTo>
                  <a:cubicBezTo>
                    <a:pt x="1906530" y="924053"/>
                    <a:pt x="1901659" y="968904"/>
                    <a:pt x="1904582" y="1046551"/>
                  </a:cubicBezTo>
                  <a:cubicBezTo>
                    <a:pt x="1831516" y="1065360"/>
                    <a:pt x="1776635" y="1079345"/>
                    <a:pt x="1725327" y="1090920"/>
                  </a:cubicBezTo>
                  <a:cubicBezTo>
                    <a:pt x="1710064" y="1154581"/>
                    <a:pt x="1712014" y="1145097"/>
                    <a:pt x="1698050" y="1202810"/>
                  </a:cubicBezTo>
                  <a:cubicBezTo>
                    <a:pt x="1749358" y="1253771"/>
                    <a:pt x="1771115" y="1278529"/>
                    <a:pt x="1823723" y="1331097"/>
                  </a:cubicBezTo>
                  <a:cubicBezTo>
                    <a:pt x="1783780" y="1401992"/>
                    <a:pt x="1748545" y="1465493"/>
                    <a:pt x="1727275" y="1507613"/>
                  </a:cubicBezTo>
                  <a:cubicBezTo>
                    <a:pt x="1639759" y="1482213"/>
                    <a:pt x="1599329" y="1469029"/>
                    <a:pt x="1549969" y="1453596"/>
                  </a:cubicBezTo>
                  <a:cubicBezTo>
                    <a:pt x="1510351" y="1492179"/>
                    <a:pt x="1507753" y="1497163"/>
                    <a:pt x="1464239" y="1537514"/>
                  </a:cubicBezTo>
                  <a:cubicBezTo>
                    <a:pt x="1476254" y="1574971"/>
                    <a:pt x="1497038" y="1648922"/>
                    <a:pt x="1511975" y="1710171"/>
                  </a:cubicBezTo>
                  <a:cubicBezTo>
                    <a:pt x="1458718" y="1744414"/>
                    <a:pt x="1377047" y="1796499"/>
                    <a:pt x="1346359" y="1814343"/>
                  </a:cubicBezTo>
                  <a:lnTo>
                    <a:pt x="1215816" y="1685092"/>
                  </a:lnTo>
                  <a:cubicBezTo>
                    <a:pt x="1166131" y="1698275"/>
                    <a:pt x="1137878" y="1705026"/>
                    <a:pt x="1097936" y="1714994"/>
                  </a:cubicBezTo>
                  <a:cubicBezTo>
                    <a:pt x="1088194" y="1758720"/>
                    <a:pt x="1069033" y="1825596"/>
                    <a:pt x="1051173" y="1893437"/>
                  </a:cubicBezTo>
                  <a:lnTo>
                    <a:pt x="854383" y="1893438"/>
                  </a:lnTo>
                  <a:cubicBezTo>
                    <a:pt x="841231" y="1851158"/>
                    <a:pt x="812654" y="1740876"/>
                    <a:pt x="801775" y="1709206"/>
                  </a:cubicBezTo>
                  <a:cubicBezTo>
                    <a:pt x="756799" y="1695863"/>
                    <a:pt x="736990" y="1692808"/>
                    <a:pt x="689741" y="1680269"/>
                  </a:cubicBezTo>
                  <a:cubicBezTo>
                    <a:pt x="644440" y="1725604"/>
                    <a:pt x="620411" y="1746985"/>
                    <a:pt x="566017" y="1804698"/>
                  </a:cubicBezTo>
                  <a:cubicBezTo>
                    <a:pt x="494087" y="1765955"/>
                    <a:pt x="433199" y="1728498"/>
                    <a:pt x="395530" y="1707277"/>
                  </a:cubicBezTo>
                  <a:cubicBezTo>
                    <a:pt x="409493" y="1652297"/>
                    <a:pt x="426055" y="1594263"/>
                    <a:pt x="440343" y="1538479"/>
                  </a:cubicBezTo>
                  <a:cubicBezTo>
                    <a:pt x="402025" y="1505845"/>
                    <a:pt x="393420" y="1498610"/>
                    <a:pt x="348768" y="1453597"/>
                  </a:cubicBezTo>
                  <a:lnTo>
                    <a:pt x="185100" y="1500861"/>
                  </a:lnTo>
                  <a:cubicBezTo>
                    <a:pt x="158310" y="1461636"/>
                    <a:pt x="97747" y="1362767"/>
                    <a:pt x="78912" y="1330133"/>
                  </a:cubicBezTo>
                  <a:cubicBezTo>
                    <a:pt x="117555" y="1292676"/>
                    <a:pt x="157173" y="1252487"/>
                    <a:pt x="203611" y="1205705"/>
                  </a:cubicBezTo>
                  <a:cubicBezTo>
                    <a:pt x="191595" y="1156995"/>
                    <a:pt x="185820" y="1129177"/>
                    <a:pt x="177377" y="1087540"/>
                  </a:cubicBezTo>
                  <a:cubicBezTo>
                    <a:pt x="133863" y="1079663"/>
                    <a:pt x="69169" y="1062306"/>
                    <a:pt x="0" y="1053304"/>
                  </a:cubicBezTo>
                  <a:cubicBezTo>
                    <a:pt x="974" y="1001861"/>
                    <a:pt x="488" y="879039"/>
                    <a:pt x="974" y="850745"/>
                  </a:cubicBezTo>
                  <a:cubicBezTo>
                    <a:pt x="48224" y="838849"/>
                    <a:pt x="105540" y="825827"/>
                    <a:pt x="171461" y="806375"/>
                  </a:cubicBezTo>
                  <a:cubicBezTo>
                    <a:pt x="181853" y="758951"/>
                    <a:pt x="187211" y="739177"/>
                    <a:pt x="198740" y="681946"/>
                  </a:cubicBezTo>
                  <a:lnTo>
                    <a:pt x="74040" y="563305"/>
                  </a:lnTo>
                  <a:cubicBezTo>
                    <a:pt x="138988" y="450773"/>
                    <a:pt x="145157" y="443378"/>
                    <a:pt x="176332" y="391613"/>
                  </a:cubicBezTo>
                  <a:cubicBezTo>
                    <a:pt x="250371" y="411226"/>
                    <a:pt x="261251" y="414922"/>
                    <a:pt x="355587" y="436947"/>
                  </a:cubicBezTo>
                  <a:cubicBezTo>
                    <a:pt x="388385" y="403509"/>
                    <a:pt x="408518" y="385504"/>
                    <a:pt x="437420" y="355924"/>
                  </a:cubicBezTo>
                  <a:cubicBezTo>
                    <a:pt x="419559" y="300301"/>
                    <a:pt x="405758" y="245481"/>
                    <a:pt x="386761" y="181337"/>
                  </a:cubicBezTo>
                  <a:cubicBezTo>
                    <a:pt x="438881" y="150954"/>
                    <a:pt x="535167" y="93240"/>
                    <a:pt x="563094" y="76200"/>
                  </a:cubicBezTo>
                  <a:lnTo>
                    <a:pt x="694611" y="206795"/>
                  </a:lnTo>
                  <a:lnTo>
                    <a:pt x="809569" y="171692"/>
                  </a:lnTo>
                  <a:close/>
                </a:path>
              </a:pathLst>
            </a:custGeom>
            <a:solidFill>
              <a:srgbClr val="FF0000"/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wrap="square" rtlCol="0" anchor="ctr">
              <a:noAutofit/>
            </a:bodyPr>
            <a:lstStyle/>
            <a:p>
              <a:pPr algn="ctr">
                <a:defRPr/>
              </a:pPr>
              <a:endParaRPr lang="en-US" ker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Freeform 125">
              <a:extLst>
                <a:ext uri="{FF2B5EF4-FFF2-40B4-BE49-F238E27FC236}">
                  <a16:creationId xmlns:a16="http://schemas.microsoft.com/office/drawing/2014/main" xmlns="" id="{1135FA76-4271-F354-AA68-F0580BB40790}"/>
                </a:ext>
              </a:extLst>
            </p:cNvPr>
            <p:cNvSpPr/>
            <p:nvPr/>
          </p:nvSpPr>
          <p:spPr>
            <a:xfrm>
              <a:off x="1024263" y="3525219"/>
              <a:ext cx="661838" cy="617327"/>
            </a:xfrm>
            <a:custGeom>
              <a:avLst/>
              <a:gdLst>
                <a:gd name="connsiteX0" fmla="*/ 695460 w 989810"/>
                <a:gd name="connsiteY0" fmla="*/ 776641 h 923245"/>
                <a:gd name="connsiteX1" fmla="*/ 768762 w 989810"/>
                <a:gd name="connsiteY1" fmla="*/ 849943 h 923245"/>
                <a:gd name="connsiteX2" fmla="*/ 695460 w 989810"/>
                <a:gd name="connsiteY2" fmla="*/ 923245 h 923245"/>
                <a:gd name="connsiteX3" fmla="*/ 622158 w 989810"/>
                <a:gd name="connsiteY3" fmla="*/ 849943 h 923245"/>
                <a:gd name="connsiteX4" fmla="*/ 695460 w 989810"/>
                <a:gd name="connsiteY4" fmla="*/ 776641 h 923245"/>
                <a:gd name="connsiteX5" fmla="*/ 447819 w 989810"/>
                <a:gd name="connsiteY5" fmla="*/ 776641 h 923245"/>
                <a:gd name="connsiteX6" fmla="*/ 521121 w 989810"/>
                <a:gd name="connsiteY6" fmla="*/ 849943 h 923245"/>
                <a:gd name="connsiteX7" fmla="*/ 447819 w 989810"/>
                <a:gd name="connsiteY7" fmla="*/ 923245 h 923245"/>
                <a:gd name="connsiteX8" fmla="*/ 374517 w 989810"/>
                <a:gd name="connsiteY8" fmla="*/ 849943 h 923245"/>
                <a:gd name="connsiteX9" fmla="*/ 447819 w 989810"/>
                <a:gd name="connsiteY9" fmla="*/ 776641 h 923245"/>
                <a:gd name="connsiteX10" fmla="*/ 892121 w 989810"/>
                <a:gd name="connsiteY10" fmla="*/ 297927 h 923245"/>
                <a:gd name="connsiteX11" fmla="*/ 799864 w 989810"/>
                <a:gd name="connsiteY11" fmla="*/ 298107 h 923245"/>
                <a:gd name="connsiteX12" fmla="*/ 799864 w 989810"/>
                <a:gd name="connsiteY12" fmla="*/ 508217 h 923245"/>
                <a:gd name="connsiteX13" fmla="*/ 785336 w 989810"/>
                <a:gd name="connsiteY13" fmla="*/ 522746 h 923245"/>
                <a:gd name="connsiteX14" fmla="*/ 422922 w 989810"/>
                <a:gd name="connsiteY14" fmla="*/ 522746 h 923245"/>
                <a:gd name="connsiteX15" fmla="*/ 408393 w 989810"/>
                <a:gd name="connsiteY15" fmla="*/ 508217 h 923245"/>
                <a:gd name="connsiteX16" fmla="*/ 408393 w 989810"/>
                <a:gd name="connsiteY16" fmla="*/ 298873 h 923245"/>
                <a:gd name="connsiteX17" fmla="*/ 353120 w 989810"/>
                <a:gd name="connsiteY17" fmla="*/ 298982 h 923245"/>
                <a:gd name="connsiteX18" fmla="*/ 311912 w 989810"/>
                <a:gd name="connsiteY18" fmla="*/ 327803 h 923245"/>
                <a:gd name="connsiteX19" fmla="*/ 358367 w 989810"/>
                <a:gd name="connsiteY19" fmla="*/ 635008 h 923245"/>
                <a:gd name="connsiteX20" fmla="*/ 414872 w 989810"/>
                <a:gd name="connsiteY20" fmla="*/ 685964 h 923245"/>
                <a:gd name="connsiteX21" fmla="*/ 754600 w 989810"/>
                <a:gd name="connsiteY21" fmla="*/ 687284 h 923245"/>
                <a:gd name="connsiteX22" fmla="*/ 810034 w 989810"/>
                <a:gd name="connsiteY22" fmla="*/ 645567 h 923245"/>
                <a:gd name="connsiteX23" fmla="*/ 915884 w 989810"/>
                <a:gd name="connsiteY23" fmla="*/ 333033 h 923245"/>
                <a:gd name="connsiteX24" fmla="*/ 892121 w 989810"/>
                <a:gd name="connsiteY24" fmla="*/ 297927 h 923245"/>
                <a:gd name="connsiteX25" fmla="*/ 238405 w 989810"/>
                <a:gd name="connsiteY25" fmla="*/ 80045 h 923245"/>
                <a:gd name="connsiteX26" fmla="*/ 279840 w 989810"/>
                <a:gd name="connsiteY26" fmla="*/ 116140 h 923245"/>
                <a:gd name="connsiteX27" fmla="*/ 300429 w 989810"/>
                <a:gd name="connsiteY27" fmla="*/ 245163 h 923245"/>
                <a:gd name="connsiteX28" fmla="*/ 408393 w 989810"/>
                <a:gd name="connsiteY28" fmla="*/ 245200 h 923245"/>
                <a:gd name="connsiteX29" fmla="*/ 408393 w 989810"/>
                <a:gd name="connsiteY29" fmla="*/ 240898 h 923245"/>
                <a:gd name="connsiteX30" fmla="*/ 422922 w 989810"/>
                <a:gd name="connsiteY30" fmla="*/ 226369 h 923245"/>
                <a:gd name="connsiteX31" fmla="*/ 785336 w 989810"/>
                <a:gd name="connsiteY31" fmla="*/ 226369 h 923245"/>
                <a:gd name="connsiteX32" fmla="*/ 799864 w 989810"/>
                <a:gd name="connsiteY32" fmla="*/ 240898 h 923245"/>
                <a:gd name="connsiteX33" fmla="*/ 799864 w 989810"/>
                <a:gd name="connsiteY33" fmla="*/ 245334 h 923245"/>
                <a:gd name="connsiteX34" fmla="*/ 960137 w 989810"/>
                <a:gd name="connsiteY34" fmla="*/ 245388 h 923245"/>
                <a:gd name="connsiteX35" fmla="*/ 982326 w 989810"/>
                <a:gd name="connsiteY35" fmla="*/ 296105 h 923245"/>
                <a:gd name="connsiteX36" fmla="*/ 847609 w 989810"/>
                <a:gd name="connsiteY36" fmla="*/ 692330 h 923245"/>
                <a:gd name="connsiteX37" fmla="*/ 781043 w 989810"/>
                <a:gd name="connsiteY37" fmla="*/ 727198 h 923245"/>
                <a:gd name="connsiteX38" fmla="*/ 351541 w 989810"/>
                <a:gd name="connsiteY38" fmla="*/ 727176 h 923245"/>
                <a:gd name="connsiteX39" fmla="*/ 317772 w 989810"/>
                <a:gd name="connsiteY39" fmla="*/ 677438 h 923245"/>
                <a:gd name="connsiteX40" fmla="*/ 232667 w 989810"/>
                <a:gd name="connsiteY40" fmla="*/ 185162 h 923245"/>
                <a:gd name="connsiteX41" fmla="*/ 197989 w 989810"/>
                <a:gd name="connsiteY41" fmla="*/ 137994 h 923245"/>
                <a:gd name="connsiteX42" fmla="*/ 30560 w 989810"/>
                <a:gd name="connsiteY42" fmla="*/ 141164 h 923245"/>
                <a:gd name="connsiteX43" fmla="*/ 2526 w 989810"/>
                <a:gd name="connsiteY43" fmla="*/ 124701 h 923245"/>
                <a:gd name="connsiteX44" fmla="*/ 0 w 989810"/>
                <a:gd name="connsiteY44" fmla="*/ 112189 h 923245"/>
                <a:gd name="connsiteX45" fmla="*/ 2526 w 989810"/>
                <a:gd name="connsiteY45" fmla="*/ 99677 h 923245"/>
                <a:gd name="connsiteX46" fmla="*/ 33729 w 989810"/>
                <a:gd name="connsiteY46" fmla="*/ 83215 h 923245"/>
                <a:gd name="connsiteX47" fmla="*/ 720847 w 989810"/>
                <a:gd name="connsiteY47" fmla="*/ 44091 h 923245"/>
                <a:gd name="connsiteX48" fmla="*/ 643838 w 989810"/>
                <a:gd name="connsiteY48" fmla="*/ 124777 h 923245"/>
                <a:gd name="connsiteX49" fmla="*/ 720847 w 989810"/>
                <a:gd name="connsiteY49" fmla="*/ 44091 h 923245"/>
                <a:gd name="connsiteX50" fmla="*/ 497508 w 989810"/>
                <a:gd name="connsiteY50" fmla="*/ 39122 h 923245"/>
                <a:gd name="connsiteX51" fmla="*/ 555635 w 989810"/>
                <a:gd name="connsiteY51" fmla="*/ 128304 h 923245"/>
                <a:gd name="connsiteX52" fmla="*/ 497508 w 989810"/>
                <a:gd name="connsiteY52" fmla="*/ 39122 h 923245"/>
                <a:gd name="connsiteX53" fmla="*/ 718683 w 989810"/>
                <a:gd name="connsiteY53" fmla="*/ 1 h 923245"/>
                <a:gd name="connsiteX54" fmla="*/ 769300 w 989810"/>
                <a:gd name="connsiteY54" fmla="*/ 18747 h 923245"/>
                <a:gd name="connsiteX55" fmla="*/ 763654 w 989810"/>
                <a:gd name="connsiteY55" fmla="*/ 119562 h 923245"/>
                <a:gd name="connsiteX56" fmla="*/ 755239 w 989810"/>
                <a:gd name="connsiteY56" fmla="*/ 126521 h 923245"/>
                <a:gd name="connsiteX57" fmla="*/ 798151 w 989810"/>
                <a:gd name="connsiteY57" fmla="*/ 126521 h 923245"/>
                <a:gd name="connsiteX58" fmla="*/ 809571 w 989810"/>
                <a:gd name="connsiteY58" fmla="*/ 137941 h 923245"/>
                <a:gd name="connsiteX59" fmla="*/ 809571 w 989810"/>
                <a:gd name="connsiteY59" fmla="*/ 192760 h 923245"/>
                <a:gd name="connsiteX60" fmla="*/ 798151 w 989810"/>
                <a:gd name="connsiteY60" fmla="*/ 204181 h 923245"/>
                <a:gd name="connsiteX61" fmla="*/ 410106 w 989810"/>
                <a:gd name="connsiteY61" fmla="*/ 204181 h 923245"/>
                <a:gd name="connsiteX62" fmla="*/ 398686 w 989810"/>
                <a:gd name="connsiteY62" fmla="*/ 192760 h 923245"/>
                <a:gd name="connsiteX63" fmla="*/ 398686 w 989810"/>
                <a:gd name="connsiteY63" fmla="*/ 137941 h 923245"/>
                <a:gd name="connsiteX64" fmla="*/ 410106 w 989810"/>
                <a:gd name="connsiteY64" fmla="*/ 126521 h 923245"/>
                <a:gd name="connsiteX65" fmla="*/ 463455 w 989810"/>
                <a:gd name="connsiteY65" fmla="*/ 126521 h 923245"/>
                <a:gd name="connsiteX66" fmla="*/ 452287 w 989810"/>
                <a:gd name="connsiteY66" fmla="*/ 120851 h 923245"/>
                <a:gd name="connsiteX67" fmla="*/ 604272 w 989810"/>
                <a:gd name="connsiteY67" fmla="*/ 107502 h 923245"/>
                <a:gd name="connsiteX68" fmla="*/ 718683 w 989810"/>
                <a:gd name="connsiteY68" fmla="*/ 1 h 9232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</a:cxnLst>
              <a:rect l="l" t="t" r="r" b="b"/>
              <a:pathLst>
                <a:path w="989810" h="923245">
                  <a:moveTo>
                    <a:pt x="695460" y="776641"/>
                  </a:moveTo>
                  <a:cubicBezTo>
                    <a:pt x="735944" y="776641"/>
                    <a:pt x="768762" y="809459"/>
                    <a:pt x="768762" y="849943"/>
                  </a:cubicBezTo>
                  <a:cubicBezTo>
                    <a:pt x="768762" y="890427"/>
                    <a:pt x="735944" y="923245"/>
                    <a:pt x="695460" y="923245"/>
                  </a:cubicBezTo>
                  <a:cubicBezTo>
                    <a:pt x="654976" y="923245"/>
                    <a:pt x="622158" y="890427"/>
                    <a:pt x="622158" y="849943"/>
                  </a:cubicBezTo>
                  <a:cubicBezTo>
                    <a:pt x="622158" y="809459"/>
                    <a:pt x="654976" y="776641"/>
                    <a:pt x="695460" y="776641"/>
                  </a:cubicBezTo>
                  <a:close/>
                  <a:moveTo>
                    <a:pt x="447819" y="776641"/>
                  </a:moveTo>
                  <a:cubicBezTo>
                    <a:pt x="488303" y="776641"/>
                    <a:pt x="521121" y="809459"/>
                    <a:pt x="521121" y="849943"/>
                  </a:cubicBezTo>
                  <a:cubicBezTo>
                    <a:pt x="521121" y="890427"/>
                    <a:pt x="488303" y="923245"/>
                    <a:pt x="447819" y="923245"/>
                  </a:cubicBezTo>
                  <a:cubicBezTo>
                    <a:pt x="407335" y="923245"/>
                    <a:pt x="374517" y="890427"/>
                    <a:pt x="374517" y="849943"/>
                  </a:cubicBezTo>
                  <a:cubicBezTo>
                    <a:pt x="374517" y="809459"/>
                    <a:pt x="407335" y="776641"/>
                    <a:pt x="447819" y="776641"/>
                  </a:cubicBezTo>
                  <a:close/>
                  <a:moveTo>
                    <a:pt x="892121" y="297927"/>
                  </a:moveTo>
                  <a:lnTo>
                    <a:pt x="799864" y="298107"/>
                  </a:lnTo>
                  <a:lnTo>
                    <a:pt x="799864" y="508217"/>
                  </a:lnTo>
                  <a:cubicBezTo>
                    <a:pt x="799864" y="516241"/>
                    <a:pt x="793360" y="522746"/>
                    <a:pt x="785336" y="522746"/>
                  </a:cubicBezTo>
                  <a:lnTo>
                    <a:pt x="422922" y="522746"/>
                  </a:lnTo>
                  <a:cubicBezTo>
                    <a:pt x="414898" y="522746"/>
                    <a:pt x="408393" y="516241"/>
                    <a:pt x="408393" y="508217"/>
                  </a:cubicBezTo>
                  <a:lnTo>
                    <a:pt x="408393" y="298873"/>
                  </a:lnTo>
                  <a:lnTo>
                    <a:pt x="353120" y="298982"/>
                  </a:lnTo>
                  <a:cubicBezTo>
                    <a:pt x="321421" y="300136"/>
                    <a:pt x="307157" y="299705"/>
                    <a:pt x="311912" y="327803"/>
                  </a:cubicBezTo>
                  <a:lnTo>
                    <a:pt x="358367" y="635008"/>
                  </a:lnTo>
                  <a:cubicBezTo>
                    <a:pt x="367702" y="676815"/>
                    <a:pt x="373591" y="683234"/>
                    <a:pt x="414872" y="685964"/>
                  </a:cubicBezTo>
                  <a:lnTo>
                    <a:pt x="754600" y="687284"/>
                  </a:lnTo>
                  <a:cubicBezTo>
                    <a:pt x="792786" y="685084"/>
                    <a:pt x="799825" y="675755"/>
                    <a:pt x="810034" y="645567"/>
                  </a:cubicBezTo>
                  <a:lnTo>
                    <a:pt x="915884" y="333033"/>
                  </a:lnTo>
                  <a:cubicBezTo>
                    <a:pt x="923539" y="306726"/>
                    <a:pt x="926438" y="298897"/>
                    <a:pt x="892121" y="297927"/>
                  </a:cubicBezTo>
                  <a:close/>
                  <a:moveTo>
                    <a:pt x="238405" y="80045"/>
                  </a:moveTo>
                  <a:cubicBezTo>
                    <a:pt x="268593" y="82099"/>
                    <a:pt x="272686" y="86233"/>
                    <a:pt x="279840" y="116140"/>
                  </a:cubicBezTo>
                  <a:lnTo>
                    <a:pt x="300429" y="245163"/>
                  </a:lnTo>
                  <a:lnTo>
                    <a:pt x="408393" y="245200"/>
                  </a:lnTo>
                  <a:lnTo>
                    <a:pt x="408393" y="240898"/>
                  </a:lnTo>
                  <a:cubicBezTo>
                    <a:pt x="408393" y="232874"/>
                    <a:pt x="414898" y="226369"/>
                    <a:pt x="422922" y="226369"/>
                  </a:cubicBezTo>
                  <a:lnTo>
                    <a:pt x="785336" y="226369"/>
                  </a:lnTo>
                  <a:cubicBezTo>
                    <a:pt x="793360" y="226369"/>
                    <a:pt x="799864" y="232874"/>
                    <a:pt x="799864" y="240898"/>
                  </a:cubicBezTo>
                  <a:lnTo>
                    <a:pt x="799864" y="245334"/>
                  </a:lnTo>
                  <a:lnTo>
                    <a:pt x="960137" y="245388"/>
                  </a:lnTo>
                  <a:cubicBezTo>
                    <a:pt x="996590" y="244331"/>
                    <a:pt x="993420" y="260709"/>
                    <a:pt x="982326" y="296105"/>
                  </a:cubicBezTo>
                  <a:lnTo>
                    <a:pt x="847609" y="692330"/>
                  </a:lnTo>
                  <a:cubicBezTo>
                    <a:pt x="839156" y="715575"/>
                    <a:pt x="825949" y="724556"/>
                    <a:pt x="781043" y="727198"/>
                  </a:cubicBezTo>
                  <a:lnTo>
                    <a:pt x="351541" y="727176"/>
                  </a:lnTo>
                  <a:cubicBezTo>
                    <a:pt x="326677" y="722686"/>
                    <a:pt x="323144" y="701663"/>
                    <a:pt x="317772" y="677438"/>
                  </a:cubicBezTo>
                  <a:lnTo>
                    <a:pt x="232667" y="185162"/>
                  </a:lnTo>
                  <a:cubicBezTo>
                    <a:pt x="226391" y="154119"/>
                    <a:pt x="228039" y="137340"/>
                    <a:pt x="197989" y="137994"/>
                  </a:cubicBezTo>
                  <a:lnTo>
                    <a:pt x="30560" y="141164"/>
                  </a:lnTo>
                  <a:cubicBezTo>
                    <a:pt x="17245" y="141164"/>
                    <a:pt x="7406" y="136239"/>
                    <a:pt x="2526" y="124701"/>
                  </a:cubicBezTo>
                  <a:lnTo>
                    <a:pt x="0" y="112189"/>
                  </a:lnTo>
                  <a:lnTo>
                    <a:pt x="2526" y="99677"/>
                  </a:lnTo>
                  <a:cubicBezTo>
                    <a:pt x="7406" y="88140"/>
                    <a:pt x="20415" y="83215"/>
                    <a:pt x="33729" y="83215"/>
                  </a:cubicBezTo>
                  <a:close/>
                  <a:moveTo>
                    <a:pt x="720847" y="44091"/>
                  </a:moveTo>
                  <a:cubicBezTo>
                    <a:pt x="695236" y="41798"/>
                    <a:pt x="658031" y="68015"/>
                    <a:pt x="643838" y="124777"/>
                  </a:cubicBezTo>
                  <a:cubicBezTo>
                    <a:pt x="722503" y="128094"/>
                    <a:pt x="774422" y="52660"/>
                    <a:pt x="720847" y="44091"/>
                  </a:cubicBezTo>
                  <a:close/>
                  <a:moveTo>
                    <a:pt x="497508" y="39122"/>
                  </a:moveTo>
                  <a:cubicBezTo>
                    <a:pt x="418323" y="28731"/>
                    <a:pt x="451567" y="119378"/>
                    <a:pt x="555635" y="128304"/>
                  </a:cubicBezTo>
                  <a:cubicBezTo>
                    <a:pt x="552862" y="69860"/>
                    <a:pt x="523071" y="41902"/>
                    <a:pt x="497508" y="39122"/>
                  </a:cubicBezTo>
                  <a:close/>
                  <a:moveTo>
                    <a:pt x="718683" y="1"/>
                  </a:moveTo>
                  <a:cubicBezTo>
                    <a:pt x="735258" y="92"/>
                    <a:pt x="752378" y="5804"/>
                    <a:pt x="769300" y="18747"/>
                  </a:cubicBezTo>
                  <a:cubicBezTo>
                    <a:pt x="802187" y="47672"/>
                    <a:pt x="797631" y="86403"/>
                    <a:pt x="763654" y="119562"/>
                  </a:cubicBezTo>
                  <a:lnTo>
                    <a:pt x="755239" y="126521"/>
                  </a:lnTo>
                  <a:lnTo>
                    <a:pt x="798151" y="126521"/>
                  </a:lnTo>
                  <a:cubicBezTo>
                    <a:pt x="804458" y="126521"/>
                    <a:pt x="809571" y="131634"/>
                    <a:pt x="809571" y="137941"/>
                  </a:cubicBezTo>
                  <a:lnTo>
                    <a:pt x="809571" y="192760"/>
                  </a:lnTo>
                  <a:cubicBezTo>
                    <a:pt x="809571" y="199068"/>
                    <a:pt x="804458" y="204181"/>
                    <a:pt x="798151" y="204181"/>
                  </a:cubicBezTo>
                  <a:lnTo>
                    <a:pt x="410106" y="204181"/>
                  </a:lnTo>
                  <a:cubicBezTo>
                    <a:pt x="403799" y="204181"/>
                    <a:pt x="398686" y="199068"/>
                    <a:pt x="398686" y="192760"/>
                  </a:cubicBezTo>
                  <a:lnTo>
                    <a:pt x="398686" y="137941"/>
                  </a:lnTo>
                  <a:cubicBezTo>
                    <a:pt x="398686" y="131634"/>
                    <a:pt x="403799" y="126521"/>
                    <a:pt x="410106" y="126521"/>
                  </a:cubicBezTo>
                  <a:lnTo>
                    <a:pt x="463455" y="126521"/>
                  </a:lnTo>
                  <a:lnTo>
                    <a:pt x="452287" y="120851"/>
                  </a:lnTo>
                  <a:cubicBezTo>
                    <a:pt x="338925" y="47449"/>
                    <a:pt x="524532" y="-98040"/>
                    <a:pt x="604272" y="107502"/>
                  </a:cubicBezTo>
                  <a:cubicBezTo>
                    <a:pt x="624134" y="50049"/>
                    <a:pt x="668956" y="-272"/>
                    <a:pt x="718683" y="1"/>
                  </a:cubicBezTo>
                  <a:close/>
                </a:path>
              </a:pathLst>
            </a:custGeom>
            <a:solidFill>
              <a:srgbClr val="FF000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square" rtlCol="0" anchor="ctr">
              <a:noAutofit/>
            </a:bodyPr>
            <a:lstStyle/>
            <a:p>
              <a:pPr algn="ctr" defTabSz="685800">
                <a:defRPr/>
              </a:pPr>
              <a:endParaRPr lang="en-US" sz="1350" ker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59598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3">
            <a:extLst>
              <a:ext uri="{FF2B5EF4-FFF2-40B4-BE49-F238E27FC236}">
                <a16:creationId xmlns:a16="http://schemas.microsoft.com/office/drawing/2014/main" xmlns="" id="{D67B8CC4-BB5F-5E94-1342-E83F1B30B44A}"/>
              </a:ext>
            </a:extLst>
          </p:cNvPr>
          <p:cNvSpPr txBox="1"/>
          <p:nvPr/>
        </p:nvSpPr>
        <p:spPr>
          <a:xfrm>
            <a:off x="6580682" y="2828687"/>
            <a:ext cx="4972144" cy="61555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rtl="1"/>
            <a:r>
              <a:rPr lang="fa-IR" sz="4000" spc="-109" dirty="0">
                <a:solidFill>
                  <a:schemeClr val="bg1"/>
                </a:solidFill>
                <a:latin typeface="Aileron Heavy Bold"/>
                <a:cs typeface="B Titr" panose="00000700000000000000" pitchFamily="2" charset="-78"/>
              </a:rPr>
              <a:t>رقبای مستقیم و </a:t>
            </a:r>
            <a:r>
              <a:rPr lang="fa-IR" sz="4000" spc="-109" dirty="0" smtClean="0">
                <a:solidFill>
                  <a:schemeClr val="bg1"/>
                </a:solidFill>
                <a:latin typeface="Aileron Heavy Bold"/>
                <a:cs typeface="B Titr" panose="00000700000000000000" pitchFamily="2" charset="-78"/>
              </a:rPr>
              <a:t>غیرمستقیم:</a:t>
            </a:r>
            <a:endParaRPr lang="en-US" sz="4000" spc="-109" dirty="0">
              <a:solidFill>
                <a:schemeClr val="bg1"/>
              </a:solidFill>
              <a:latin typeface="Aileron Heavy Bold"/>
              <a:cs typeface="B Titr" panose="00000700000000000000" pitchFamily="2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03AC44B6-32B7-5906-7492-7EBC7B4D545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879137" y="5332466"/>
            <a:ext cx="1206445" cy="1206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21259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3">
            <a:extLst>
              <a:ext uri="{FF2B5EF4-FFF2-40B4-BE49-F238E27FC236}">
                <a16:creationId xmlns:a16="http://schemas.microsoft.com/office/drawing/2014/main" xmlns="" id="{D67B8CC4-BB5F-5E94-1342-E83F1B30B44A}"/>
              </a:ext>
            </a:extLst>
          </p:cNvPr>
          <p:cNvSpPr txBox="1"/>
          <p:nvPr/>
        </p:nvSpPr>
        <p:spPr>
          <a:xfrm>
            <a:off x="6905469" y="2678785"/>
            <a:ext cx="5456826" cy="123110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rtl="1"/>
            <a:r>
              <a:rPr lang="fa-IR" sz="4000" spc="-109" dirty="0">
                <a:solidFill>
                  <a:schemeClr val="bg1"/>
                </a:solidFill>
                <a:latin typeface="Aileron Heavy Bold"/>
                <a:cs typeface="B Titr" panose="00000700000000000000" pitchFamily="2" charset="-78"/>
              </a:rPr>
              <a:t>هزینه ها </a:t>
            </a:r>
            <a:r>
              <a:rPr lang="fa-IR" sz="4000" spc="-109" dirty="0" smtClean="0">
                <a:solidFill>
                  <a:schemeClr val="bg1"/>
                </a:solidFill>
                <a:latin typeface="Aileron Heavy Bold"/>
                <a:cs typeface="B Titr" panose="00000700000000000000" pitchFamily="2" charset="-78"/>
              </a:rPr>
              <a:t>و </a:t>
            </a:r>
          </a:p>
          <a:p>
            <a:pPr algn="ctr" rtl="1"/>
            <a:r>
              <a:rPr lang="fa-IR" sz="4000" spc="-109" dirty="0" smtClean="0">
                <a:solidFill>
                  <a:schemeClr val="bg1"/>
                </a:solidFill>
                <a:latin typeface="Aileron Heavy Bold"/>
                <a:cs typeface="B Titr" panose="00000700000000000000" pitchFamily="2" charset="-78"/>
              </a:rPr>
              <a:t>نحوه کسب درآمد:</a:t>
            </a:r>
            <a:endParaRPr lang="en-US" sz="4000" spc="-109" dirty="0">
              <a:solidFill>
                <a:schemeClr val="bg1"/>
              </a:solidFill>
              <a:latin typeface="Aileron Heavy Bold"/>
              <a:cs typeface="B Titr" panose="00000700000000000000" pitchFamily="2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6DBF1FA6-6B2D-0C8C-0DFB-B47AC41E669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993437" y="5518148"/>
            <a:ext cx="1020763" cy="1020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9441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8F08FA2E-66AF-CF44-978F-AEB3BC794FE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5401"/>
            <a:ext cx="790179" cy="59263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83C32540-6575-95F9-C68C-9F01603171B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clrChange>
              <a:clrFrom>
                <a:srgbClr val="F7F7F7"/>
              </a:clrFrom>
              <a:clrTo>
                <a:srgbClr val="F7F7F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192" t="26296" r="31920" b="27593"/>
          <a:stretch/>
        </p:blipFill>
        <p:spPr>
          <a:xfrm>
            <a:off x="790179" y="6234858"/>
            <a:ext cx="435414" cy="493720"/>
          </a:xfrm>
          <a:prstGeom prst="rect">
            <a:avLst/>
          </a:prstGeom>
          <a:ln>
            <a:noFill/>
          </a:ln>
          <a:effectLst/>
        </p:spPr>
      </p:pic>
      <p:sp>
        <p:nvSpPr>
          <p:cNvPr id="9" name="TextBox 3">
            <a:extLst>
              <a:ext uri="{FF2B5EF4-FFF2-40B4-BE49-F238E27FC236}">
                <a16:creationId xmlns:a16="http://schemas.microsoft.com/office/drawing/2014/main" xmlns="" id="{D67B8CC4-BB5F-5E94-1342-E83F1B30B44A}"/>
              </a:ext>
            </a:extLst>
          </p:cNvPr>
          <p:cNvSpPr txBox="1"/>
          <p:nvPr/>
        </p:nvSpPr>
        <p:spPr>
          <a:xfrm>
            <a:off x="7593330" y="2828687"/>
            <a:ext cx="3959496" cy="61555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rtl="1"/>
            <a:r>
              <a:rPr lang="fa-IR" sz="4000" spc="-109" dirty="0">
                <a:solidFill>
                  <a:schemeClr val="bg1"/>
                </a:solidFill>
                <a:latin typeface="Aileron Heavy Bold"/>
                <a:cs typeface="B Titr" panose="00000700000000000000" pitchFamily="2" charset="-78"/>
              </a:rPr>
              <a:t>مزیت های </a:t>
            </a:r>
            <a:r>
              <a:rPr lang="fa-IR" sz="4000" spc="-109" dirty="0" smtClean="0">
                <a:solidFill>
                  <a:schemeClr val="bg1"/>
                </a:solidFill>
                <a:latin typeface="Aileron Heavy Bold"/>
                <a:cs typeface="B Titr" panose="00000700000000000000" pitchFamily="2" charset="-78"/>
              </a:rPr>
              <a:t>رقابتی:</a:t>
            </a:r>
            <a:endParaRPr lang="en-US" sz="4000" spc="-109" dirty="0">
              <a:solidFill>
                <a:schemeClr val="bg1"/>
              </a:solidFill>
              <a:latin typeface="Aileron Heavy Bold"/>
              <a:cs typeface="B Titr" panose="00000700000000000000" pitchFamily="2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B0F76325-24F6-94C1-D2FE-DB1236A21BD1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968037" y="5726111"/>
            <a:ext cx="995363" cy="995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42343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1578</TotalTime>
  <Words>70</Words>
  <Application>Microsoft Office PowerPoint</Application>
  <PresentationFormat>Widescreen</PresentationFormat>
  <Paragraphs>19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Aileron Heavy Bold</vt:lpstr>
      <vt:lpstr>Arial</vt:lpstr>
      <vt:lpstr>B Mitra</vt:lpstr>
      <vt:lpstr>B Titr</vt:lpstr>
      <vt:lpstr>Calibri</vt:lpstr>
      <vt:lpstr>Calibri Light</vt:lpstr>
      <vt:lpstr>IranNastaliq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Millad</dc:creator>
  <cp:lastModifiedBy>MARJAN MIRZENDEHDEL</cp:lastModifiedBy>
  <cp:revision>25</cp:revision>
  <dcterms:created xsi:type="dcterms:W3CDTF">2023-01-05T08:34:14Z</dcterms:created>
  <dcterms:modified xsi:type="dcterms:W3CDTF">2023-03-18T11:06:29Z</dcterms:modified>
</cp:coreProperties>
</file>